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50" d="100"/>
          <a:sy n="150" d="100"/>
        </p:scale>
        <p:origin x="-246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3F4F5DB-ED1E-4089-961D-511BCD8965A2}" type="datetimeFigureOut">
              <a:rPr lang="es-ES"/>
              <a:pPr>
                <a:defRPr/>
              </a:pPr>
              <a:t>05/03/2018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051484-32CC-4A96-812D-3AEF133640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6631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noProof="0" smtClean="0"/>
              <a:t>Clic para editar título</a:t>
            </a:r>
            <a:endParaRPr lang="en-U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05266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Haga clic para modificar el estilo de subtítulo del patrón</a:t>
            </a:r>
            <a:endParaRPr lang="en-US" noProof="0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51413-15C4-4272-83EF-571D40CED183}" type="datetime1">
              <a:rPr lang="es-ES_tradnl"/>
              <a:pPr>
                <a:defRPr/>
              </a:pPr>
              <a:t>05/03/2018</a:t>
            </a:fld>
            <a:endParaRPr lang="es-ES_tradnl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55374-1070-4A2D-98E7-4C3CD142AC9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9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37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299F0-224C-4C4C-8205-060C6F634005}" type="datetime1">
              <a:rPr lang="es-ES_tradnl"/>
              <a:pPr>
                <a:defRPr/>
              </a:pPr>
              <a:t>05/03/2018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69520-3AB9-4CAC-86E3-EE597EEF370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1739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D1F3A-4C73-4C83-88B9-DA0AE09A483D}" type="datetime1">
              <a:rPr lang="es-ES_tradnl"/>
              <a:pPr>
                <a:defRPr/>
              </a:pPr>
              <a:t>05/03/2018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96D7-B7E1-49F7-A112-590FD783518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5069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7CA2E-0048-4114-8361-E18F636354DB}" type="datetime1">
              <a:rPr lang="es-ES_tradnl"/>
              <a:pPr>
                <a:defRPr/>
              </a:pPr>
              <a:t>05/03/2018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3BBBC-25D8-4063-B310-CD2FF9EC26F4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9391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B41CA-CD4F-4E88-89F5-0EB9BEA58ABB}" type="datetime1">
              <a:rPr lang="es-ES_tradnl"/>
              <a:pPr>
                <a:defRPr/>
              </a:pPr>
              <a:t>05/03/2018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067A-CDDA-4C4B-A158-4637977DC241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8960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6244-DDA2-4D42-AF78-7DD10ACBBBAD}" type="datetime1">
              <a:rPr lang="es-ES_tradnl"/>
              <a:pPr>
                <a:defRPr/>
              </a:pPr>
              <a:t>05/03/2018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FE444-F30E-43C9-9B5A-2D2EB8933C92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5491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B3E57-B2BE-419E-8405-F2B4A1F056ED}" type="datetime1">
              <a:rPr lang="es-ES_tradnl"/>
              <a:pPr>
                <a:defRPr/>
              </a:pPr>
              <a:t>05/03/2018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61B0F-9630-4C61-9CAC-62A1975921B2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06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8C2DC-83DC-4E61-97A8-2543AAAAD16B}" type="datetime1">
              <a:rPr lang="es-ES_tradnl"/>
              <a:pPr>
                <a:defRPr/>
              </a:pPr>
              <a:t>05/03/2018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2DB7F-BCDF-48A7-B38E-1D19A80C90CB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6938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06634-1389-4689-9487-8801DE5A8985}" type="datetime1">
              <a:rPr lang="es-ES_tradnl"/>
              <a:pPr>
                <a:defRPr/>
              </a:pPr>
              <a:t>05/03/2018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7B45A-71D6-44D4-88D2-B9E105439FB4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0120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6D99A-9B18-43C6-8803-7D996080D9EE}" type="datetime1">
              <a:rPr lang="es-ES_tradnl"/>
              <a:pPr>
                <a:defRPr/>
              </a:pPr>
              <a:t>05/03/2018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C8573-3444-4C3B-B336-521DB2C9D8B8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3931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2490A-CD52-44B1-8BE8-FC974D5FB48F}" type="datetime1">
              <a:rPr lang="es-ES_tradnl"/>
              <a:pPr>
                <a:defRPr/>
              </a:pPr>
              <a:t>05/03/2018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1AADF-86E9-4555-88A2-6CBE549FB3FA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6102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29"/>
          <a:stretch/>
        </p:blipFill>
        <p:spPr>
          <a:xfrm>
            <a:off x="-1" y="6004798"/>
            <a:ext cx="9143995" cy="853202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93666"/>
          </a:xfrm>
          <a:prstGeom prst="rect">
            <a:avLst/>
          </a:prstGeom>
        </p:spPr>
      </p:pic>
      <p:sp>
        <p:nvSpPr>
          <p:cNvPr id="1027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1052513"/>
            <a:ext cx="82296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 para editar título</a:t>
            </a:r>
          </a:p>
        </p:txBody>
      </p:sp>
      <p:sp>
        <p:nvSpPr>
          <p:cNvPr id="1028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6" charset="0"/>
              </a:defRPr>
            </a:lvl1pPr>
          </a:lstStyle>
          <a:p>
            <a:pPr>
              <a:defRPr/>
            </a:pPr>
            <a:fld id="{6762EEE7-C966-4666-9AC7-947803FAAD2F}" type="datetime1">
              <a:rPr lang="es-ES_tradnl"/>
              <a:pPr>
                <a:defRPr/>
              </a:pPr>
              <a:t>05/03/2018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6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885113" y="6524625"/>
            <a:ext cx="647700" cy="196850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  <a:latin typeface="Calibri" pitchFamily="6" charset="0"/>
              </a:defRPr>
            </a:lvl1pPr>
          </a:lstStyle>
          <a:p>
            <a:pPr>
              <a:defRPr/>
            </a:pPr>
            <a:fld id="{5DDF7A5F-17A6-410E-A4D9-853CC9644599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Geneva" pitchFamily="6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6" charset="0"/>
          <a:ea typeface="Geneva" pitchFamily="6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6" charset="0"/>
          <a:ea typeface="Geneva" pitchFamily="6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6" charset="0"/>
          <a:ea typeface="Geneva" pitchFamily="6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6" charset="0"/>
          <a:ea typeface="Geneva" pitchFamily="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" charset="0"/>
          <a:ea typeface="Geneva" pitchFamily="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" charset="0"/>
          <a:ea typeface="Geneva" pitchFamily="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" charset="0"/>
          <a:ea typeface="Geneva" pitchFamily="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" charset="0"/>
          <a:ea typeface="Geneva" pitchFamily="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pitchFamily="6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pitchFamily="6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pitchFamily="6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pitchFamily="6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pitchFamily="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ctrTitle"/>
          </p:nvPr>
        </p:nvSpPr>
        <p:spPr>
          <a:xfrm>
            <a:off x="685800" y="2319338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smtClean="0"/>
              <a:t>Paper title</a:t>
            </a:r>
            <a:endParaRPr lang="es-ES" sz="360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052888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Authors</a:t>
            </a:r>
            <a:br>
              <a:rPr lang="en-US" dirty="0" smtClean="0"/>
            </a:br>
            <a:r>
              <a:rPr lang="en-US" sz="2400" i="1" dirty="0" smtClean="0"/>
              <a:t>Affiliations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Heading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Content 1</a:t>
            </a:r>
          </a:p>
          <a:p>
            <a:pPr lvl="1" eaLnBrk="1" hangingPunct="1"/>
            <a:r>
              <a:rPr lang="es-ES" smtClean="0"/>
              <a:t>Content 2</a:t>
            </a:r>
          </a:p>
          <a:p>
            <a:pPr lvl="2" eaLnBrk="1" hangingPunct="1"/>
            <a:r>
              <a:rPr lang="es-ES" smtClean="0"/>
              <a:t>Content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10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Geneva</vt:lpstr>
      <vt:lpstr>Calibri</vt:lpstr>
      <vt:lpstr>Tema de Office</vt:lpstr>
      <vt:lpstr>Paper title</vt:lpstr>
      <vt:lpstr>Heading</vt:lpstr>
    </vt:vector>
  </TitlesOfParts>
  <Company>ARRE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 José Tarazona</dc:creator>
  <cp:lastModifiedBy>jd</cp:lastModifiedBy>
  <cp:revision>13</cp:revision>
  <dcterms:created xsi:type="dcterms:W3CDTF">2015-11-02T08:48:18Z</dcterms:created>
  <dcterms:modified xsi:type="dcterms:W3CDTF">2018-03-05T18:58:45Z</dcterms:modified>
</cp:coreProperties>
</file>