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59" r:id="rId2"/>
    <p:sldId id="258" r:id="rId3"/>
  </p:sldIdLst>
  <p:sldSz cx="9144000" cy="6858000" type="screen4x3"/>
  <p:notesSz cx="6858000" cy="9144000"/>
  <p:defaultTextStyle>
    <a:defPPr>
      <a:defRPr lang="es-ES_tradnl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Geneva" pitchFamily="6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Geneva" pitchFamily="6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Geneva" pitchFamily="6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Geneva" pitchFamily="6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Geneva" pitchFamily="6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Geneva" pitchFamily="6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Geneva" pitchFamily="6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Geneva" pitchFamily="6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Geneva" pitchFamily="6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Objects="1">
      <p:cViewPr>
        <p:scale>
          <a:sx n="150" d="100"/>
          <a:sy n="150" d="100"/>
        </p:scale>
        <p:origin x="-2460" y="-1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C3F4F5DB-ED1E-4089-961D-511BCD8965A2}" type="datetimeFigureOut">
              <a:rPr lang="es-ES"/>
              <a:pPr>
                <a:defRPr/>
              </a:pPr>
              <a:t>05/03/2018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s-ES" noProof="0" smtClean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F7051484-32CC-4A96-812D-3AEF13364036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166318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319015"/>
            <a:ext cx="7772400" cy="1470025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 noProof="0" smtClean="0"/>
              <a:t>Clic para editar título</a:t>
            </a:r>
            <a:endParaRPr lang="en-US" noProof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4052664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5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smtClean="0"/>
              <a:t>Haga clic para modificar el estilo de subtítulo del patrón</a:t>
            </a:r>
            <a:endParaRPr lang="en-US" noProof="0"/>
          </a:p>
        </p:txBody>
      </p:sp>
      <p:sp>
        <p:nvSpPr>
          <p:cNvPr id="5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F51413-15C4-4272-83EF-571D40CED183}" type="datetime1">
              <a:rPr lang="es-ES_tradnl"/>
              <a:pPr>
                <a:defRPr/>
              </a:pPr>
              <a:t>05/03/2018</a:t>
            </a:fld>
            <a:endParaRPr lang="es-ES_tradnl" dirty="0"/>
          </a:p>
        </p:txBody>
      </p:sp>
      <p:sp>
        <p:nvSpPr>
          <p:cNvPr id="6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955374-1070-4A2D-98E7-4C3CD142AC9D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  <p:pic>
        <p:nvPicPr>
          <p:cNvPr id="8" name="7 Imagen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23924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13751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4299F0-224C-4C4C-8205-060C6F634005}" type="datetime1">
              <a:rPr lang="es-ES_tradnl"/>
              <a:pPr>
                <a:defRPr/>
              </a:pPr>
              <a:t>05/03/2018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F69520-3AB9-4CAC-86E3-EE597EEF370F}" type="slidenum">
              <a:rPr lang="es-ES_tradnl"/>
              <a:pPr>
                <a:defRPr/>
              </a:pPr>
              <a:t>‹Nº›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3173993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5D1F3A-4C73-4C83-88B9-DA0AE09A483D}" type="datetime1">
              <a:rPr lang="es-ES_tradnl"/>
              <a:pPr>
                <a:defRPr/>
              </a:pPr>
              <a:t>05/03/2018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8696D7-B7E1-49F7-A112-590FD783518F}" type="slidenum">
              <a:rPr lang="es-ES_tradnl"/>
              <a:pPr>
                <a:defRPr/>
              </a:pPr>
              <a:t>‹Nº›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5506955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Clic para editar título</a:t>
            </a:r>
            <a:endParaRPr lang="es-ES_tradn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97CA2E-0048-4114-8361-E18F636354DB}" type="datetime1">
              <a:rPr lang="es-ES_tradnl"/>
              <a:pPr>
                <a:defRPr/>
              </a:pPr>
              <a:t>05/03/2018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B3BBBC-25D8-4063-B310-CD2FF9EC26F4}" type="slidenum">
              <a:rPr lang="es-ES_tradnl"/>
              <a:pPr>
                <a:defRPr/>
              </a:pPr>
              <a:t>‹Nº›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31939164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FB41CA-CD4F-4E88-89F5-0EB9BEA58ABB}" type="datetime1">
              <a:rPr lang="es-ES_tradnl"/>
              <a:pPr>
                <a:defRPr/>
              </a:pPr>
              <a:t>05/03/2018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93067A-CDDA-4C4B-A158-4637977DC241}" type="slidenum">
              <a:rPr lang="es-ES_tradnl"/>
              <a:pPr>
                <a:defRPr/>
              </a:pPr>
              <a:t>‹Nº›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37896036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5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296244-DDA2-4D42-AF78-7DD10ACBBBAD}" type="datetime1">
              <a:rPr lang="es-ES_tradnl"/>
              <a:pPr>
                <a:defRPr/>
              </a:pPr>
              <a:t>05/03/2018</a:t>
            </a:fld>
            <a:endParaRPr lang="es-ES_tradnl"/>
          </a:p>
        </p:txBody>
      </p:sp>
      <p:sp>
        <p:nvSpPr>
          <p:cNvPr id="6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6FE444-F30E-43C9-9B5A-2D2EB8933C92}" type="slidenum">
              <a:rPr lang="es-ES_tradnl"/>
              <a:pPr>
                <a:defRPr/>
              </a:pPr>
              <a:t>‹Nº›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3549166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7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2B3E57-B2BE-419E-8405-F2B4A1F056ED}" type="datetime1">
              <a:rPr lang="es-ES_tradnl"/>
              <a:pPr>
                <a:defRPr/>
              </a:pPr>
              <a:t>05/03/2018</a:t>
            </a:fld>
            <a:endParaRPr lang="es-ES_tradnl"/>
          </a:p>
        </p:txBody>
      </p:sp>
      <p:sp>
        <p:nvSpPr>
          <p:cNvPr id="8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F61B0F-9630-4C61-9CAC-62A1975921B2}" type="slidenum">
              <a:rPr lang="es-ES_tradnl"/>
              <a:pPr>
                <a:defRPr/>
              </a:pPr>
              <a:t>‹Nº›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806449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F8C2DC-83DC-4E61-97A8-2543AAAAD16B}" type="datetime1">
              <a:rPr lang="es-ES_tradnl"/>
              <a:pPr>
                <a:defRPr/>
              </a:pPr>
              <a:t>05/03/2018</a:t>
            </a:fld>
            <a:endParaRPr lang="es-ES_tradnl"/>
          </a:p>
        </p:txBody>
      </p:sp>
      <p:sp>
        <p:nvSpPr>
          <p:cNvPr id="4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E2DB7F-BCDF-48A7-B38E-1D19A80C90CB}" type="slidenum">
              <a:rPr lang="es-ES_tradnl"/>
              <a:pPr>
                <a:defRPr/>
              </a:pPr>
              <a:t>‹Nº›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36693815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E06634-1389-4689-9487-8801DE5A8985}" type="datetime1">
              <a:rPr lang="es-ES_tradnl"/>
              <a:pPr>
                <a:defRPr/>
              </a:pPr>
              <a:t>05/03/2018</a:t>
            </a:fld>
            <a:endParaRPr lang="es-ES_tradnl"/>
          </a:p>
        </p:txBody>
      </p:sp>
      <p:sp>
        <p:nvSpPr>
          <p:cNvPr id="3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37B45A-71D6-44D4-88D2-B9E105439FB4}" type="slidenum">
              <a:rPr lang="es-ES_tradnl"/>
              <a:pPr>
                <a:defRPr/>
              </a:pPr>
              <a:t>‹Nº›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2012073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96D99A-9B18-43C6-8803-7D996080D9EE}" type="datetime1">
              <a:rPr lang="es-ES_tradnl"/>
              <a:pPr>
                <a:defRPr/>
              </a:pPr>
              <a:t>05/03/2018</a:t>
            </a:fld>
            <a:endParaRPr lang="es-ES_tradnl"/>
          </a:p>
        </p:txBody>
      </p:sp>
      <p:sp>
        <p:nvSpPr>
          <p:cNvPr id="6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AC8573-3444-4C3B-B336-521DB2C9D8B8}" type="slidenum">
              <a:rPr lang="es-ES_tradnl"/>
              <a:pPr>
                <a:defRPr/>
              </a:pPr>
              <a:t>‹Nº›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7393124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_tradnl" noProof="0" smtClean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32490A-CD52-44B1-8BE8-FC974D5FB48F}" type="datetime1">
              <a:rPr lang="es-ES_tradnl"/>
              <a:pPr>
                <a:defRPr/>
              </a:pPr>
              <a:t>05/03/2018</a:t>
            </a:fld>
            <a:endParaRPr lang="es-ES_tradnl"/>
          </a:p>
        </p:txBody>
      </p:sp>
      <p:sp>
        <p:nvSpPr>
          <p:cNvPr id="6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A1AADF-86E9-4555-88A2-6CBE549FB3FA}" type="slidenum">
              <a:rPr lang="es-ES_tradnl"/>
              <a:pPr>
                <a:defRPr/>
              </a:pPr>
              <a:t>‹Nº›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0610286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2 Imagen"/>
          <p:cNvPicPr>
            <a:picLocks noChangeAspect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6729"/>
          <a:stretch/>
        </p:blipFill>
        <p:spPr>
          <a:xfrm>
            <a:off x="-1" y="6004798"/>
            <a:ext cx="9143995" cy="853202"/>
          </a:xfrm>
          <a:prstGeom prst="rect">
            <a:avLst/>
          </a:prstGeom>
        </p:spPr>
      </p:pic>
      <p:pic>
        <p:nvPicPr>
          <p:cNvPr id="2" name="1 Imagen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393666"/>
          </a:xfrm>
          <a:prstGeom prst="rect">
            <a:avLst/>
          </a:prstGeom>
        </p:spPr>
      </p:pic>
      <p:sp>
        <p:nvSpPr>
          <p:cNvPr id="1027" name="Marcador de título 1"/>
          <p:cNvSpPr>
            <a:spLocks noGrp="1"/>
          </p:cNvSpPr>
          <p:nvPr>
            <p:ph type="title"/>
          </p:nvPr>
        </p:nvSpPr>
        <p:spPr bwMode="auto">
          <a:xfrm>
            <a:off x="457200" y="1052513"/>
            <a:ext cx="8229600" cy="927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 para editar título</a:t>
            </a:r>
          </a:p>
        </p:txBody>
      </p:sp>
      <p:sp>
        <p:nvSpPr>
          <p:cNvPr id="1028" name="Marcador de texto 2"/>
          <p:cNvSpPr>
            <a:spLocks noGrp="1"/>
          </p:cNvSpPr>
          <p:nvPr>
            <p:ph type="body" idx="1"/>
          </p:nvPr>
        </p:nvSpPr>
        <p:spPr bwMode="auto">
          <a:xfrm>
            <a:off x="457200" y="2133600"/>
            <a:ext cx="8229600" cy="399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itchFamily="6" charset="0"/>
              </a:defRPr>
            </a:lvl1pPr>
          </a:lstStyle>
          <a:p>
            <a:pPr>
              <a:defRPr/>
            </a:pPr>
            <a:fld id="{6762EEE7-C966-4666-9AC7-947803FAAD2F}" type="datetime1">
              <a:rPr lang="es-ES_tradnl"/>
              <a:pPr>
                <a:defRPr/>
              </a:pPr>
              <a:t>05/03/2018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6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7885113" y="6524625"/>
            <a:ext cx="647700" cy="196850"/>
          </a:xfrm>
          <a:prstGeom prst="rect">
            <a:avLst/>
          </a:prstGeom>
          <a:solidFill>
            <a:schemeClr val="tx1"/>
          </a:solidFill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b="1">
                <a:solidFill>
                  <a:schemeClr val="bg1"/>
                </a:solidFill>
                <a:latin typeface="Calibri" pitchFamily="6" charset="0"/>
              </a:defRPr>
            </a:lvl1pPr>
          </a:lstStyle>
          <a:p>
            <a:pPr>
              <a:defRPr/>
            </a:pPr>
            <a:fld id="{5DDF7A5F-17A6-410E-A4D9-853CC9644599}" type="slidenum">
              <a:rPr lang="es-ES_tradnl"/>
              <a:pPr>
                <a:defRPr/>
              </a:pPr>
              <a:t>‹Nº›</a:t>
            </a:fld>
            <a:endParaRPr lang="es-ES_tradnl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4400" b="1" kern="1200">
          <a:solidFill>
            <a:schemeClr val="tx1"/>
          </a:solidFill>
          <a:latin typeface="+mj-lt"/>
          <a:ea typeface="Geneva" pitchFamily="6" charset="-128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6" charset="0"/>
          <a:ea typeface="Geneva" pitchFamily="6" charset="-128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6" charset="0"/>
          <a:ea typeface="Geneva" pitchFamily="6" charset="-128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6" charset="0"/>
          <a:ea typeface="Geneva" pitchFamily="6" charset="-128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6" charset="0"/>
          <a:ea typeface="Geneva" pitchFamily="6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6" charset="0"/>
          <a:ea typeface="Geneva" pitchFamily="6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6" charset="0"/>
          <a:ea typeface="Geneva" pitchFamily="6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6" charset="0"/>
          <a:ea typeface="Geneva" pitchFamily="6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6" charset="0"/>
          <a:ea typeface="Geneva" pitchFamily="6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Geneva" pitchFamily="6" charset="-128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Geneva" pitchFamily="6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Geneva" pitchFamily="6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Geneva" pitchFamily="6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Geneva" pitchFamily="6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1 Título"/>
          <p:cNvSpPr>
            <a:spLocks noGrp="1"/>
          </p:cNvSpPr>
          <p:nvPr>
            <p:ph type="ctrTitle"/>
          </p:nvPr>
        </p:nvSpPr>
        <p:spPr>
          <a:xfrm>
            <a:off x="685800" y="2319338"/>
            <a:ext cx="7772400" cy="1470025"/>
          </a:xfrm>
        </p:spPr>
        <p:txBody>
          <a:bodyPr/>
          <a:lstStyle/>
          <a:p>
            <a:pPr eaLnBrk="1" hangingPunct="1"/>
            <a:r>
              <a:rPr lang="en-US" sz="3600" smtClean="0"/>
              <a:t>Paper title</a:t>
            </a:r>
            <a:endParaRPr lang="es-ES" sz="3600" smtClean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4052888"/>
            <a:ext cx="6400800" cy="17526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Authors</a:t>
            </a:r>
            <a:br>
              <a:rPr lang="en-US" dirty="0" smtClean="0"/>
            </a:br>
            <a:r>
              <a:rPr lang="en-US" sz="2400" i="1" dirty="0" smtClean="0"/>
              <a:t>Affiliations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Heading</a:t>
            </a:r>
          </a:p>
        </p:txBody>
      </p:sp>
      <p:sp>
        <p:nvSpPr>
          <p:cNvPr id="4099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s-ES" smtClean="0"/>
              <a:t>Content 1</a:t>
            </a:r>
          </a:p>
          <a:p>
            <a:pPr lvl="1" eaLnBrk="1" hangingPunct="1"/>
            <a:r>
              <a:rPr lang="es-ES" smtClean="0"/>
              <a:t>Content 2</a:t>
            </a:r>
          </a:p>
          <a:p>
            <a:pPr lvl="2" eaLnBrk="1" hangingPunct="1"/>
            <a:r>
              <a:rPr lang="es-ES" smtClean="0"/>
              <a:t>Content 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</TotalTime>
  <Words>10</Words>
  <Application>Microsoft Office PowerPoint</Application>
  <PresentationFormat>Presentación en pantalla (4:3)</PresentationFormat>
  <Paragraphs>6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Geneva</vt:lpstr>
      <vt:lpstr>Calibri</vt:lpstr>
      <vt:lpstr>Tema de Office</vt:lpstr>
      <vt:lpstr>Paper title</vt:lpstr>
      <vt:lpstr>Heading</vt:lpstr>
    </vt:vector>
  </TitlesOfParts>
  <Company>ARRE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María José Tarazona</dc:creator>
  <cp:lastModifiedBy>jd</cp:lastModifiedBy>
  <cp:revision>13</cp:revision>
  <dcterms:created xsi:type="dcterms:W3CDTF">2015-11-02T08:48:18Z</dcterms:created>
  <dcterms:modified xsi:type="dcterms:W3CDTF">2018-03-05T18:58:45Z</dcterms:modified>
</cp:coreProperties>
</file>