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2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88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92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5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3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9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4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67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66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7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D27B-3D9B-42B0-80D0-8034C3C2F93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34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21659" y="1973875"/>
            <a:ext cx="7772400" cy="1060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Paper title</a:t>
            </a:r>
            <a:endParaRPr lang="es-ES" sz="3600" b="1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407459" y="349236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Authors</a:t>
            </a:r>
            <a:br>
              <a:rPr lang="en-US" dirty="0" smtClean="0"/>
            </a:br>
            <a:r>
              <a:rPr lang="en-US" i="1" dirty="0" smtClean="0"/>
              <a:t>Affiliations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77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03412" y="1074925"/>
            <a:ext cx="82296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/>
              <a:t>Heading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03412" y="2156012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 smtClean="0"/>
              <a:t>Content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 smtClean="0"/>
              <a:t>Content 2</a:t>
            </a:r>
          </a:p>
          <a:p>
            <a:pPr lvl="2" algn="l"/>
            <a:r>
              <a:rPr lang="es-ES" dirty="0" smtClean="0"/>
              <a:t>Content 3</a:t>
            </a:r>
          </a:p>
        </p:txBody>
      </p:sp>
    </p:spTree>
    <p:extLst>
      <p:ext uri="{BB962C8B-B14F-4D97-AF65-F5344CB8AC3E}">
        <p14:creationId xmlns:p14="http://schemas.microsoft.com/office/powerpoint/2010/main" val="623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10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jd</cp:lastModifiedBy>
  <cp:revision>3</cp:revision>
  <dcterms:created xsi:type="dcterms:W3CDTF">2019-11-28T09:57:48Z</dcterms:created>
  <dcterms:modified xsi:type="dcterms:W3CDTF">2020-04-20T18:34:59Z</dcterms:modified>
</cp:coreProperties>
</file>