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21383625" cy="30275213"/>
  <p:notesSz cx="29819600" cy="42341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4A16"/>
    <a:srgbClr val="FAEDE6"/>
    <a:srgbClr val="EEB494"/>
    <a:srgbClr val="DE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460" y="-618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81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3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91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12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40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79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48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27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02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76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6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501CF-7505-4F86-893A-019F3BBB922C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B4422-1BD0-49AA-A557-07A49831017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53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C6D22FA-63E4-4D30-BF44-84021902F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53"/>
          <a:stretch/>
        </p:blipFill>
        <p:spPr>
          <a:xfrm>
            <a:off x="0" y="0"/>
            <a:ext cx="21383625" cy="28803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8271070-C837-4ABB-8248-2242E09983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04"/>
          <a:stretch/>
        </p:blipFill>
        <p:spPr>
          <a:xfrm>
            <a:off x="0" y="29001725"/>
            <a:ext cx="21383625" cy="127348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E817236-DF60-4D0E-BDAD-8412DC91DFD5}"/>
              </a:ext>
            </a:extLst>
          </p:cNvPr>
          <p:cNvSpPr txBox="1"/>
          <p:nvPr/>
        </p:nvSpPr>
        <p:spPr>
          <a:xfrm>
            <a:off x="8673375" y="3159204"/>
            <a:ext cx="40368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/>
              <a:t>Poster title</a:t>
            </a:r>
            <a:endParaRPr lang="es-ES" sz="66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A173C9D-F0A9-4E87-9126-A9F41DD75982}"/>
              </a:ext>
            </a:extLst>
          </p:cNvPr>
          <p:cNvSpPr txBox="1"/>
          <p:nvPr/>
        </p:nvSpPr>
        <p:spPr>
          <a:xfrm>
            <a:off x="3423146" y="4267200"/>
            <a:ext cx="1453732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Author names</a:t>
            </a:r>
            <a:br>
              <a:rPr lang="en-US" sz="4800" dirty="0"/>
            </a:br>
            <a:r>
              <a:rPr lang="en-US" sz="2800" i="1" dirty="0"/>
              <a:t>Affiliations</a:t>
            </a:r>
            <a:endParaRPr lang="es-ES" sz="4800" i="1" dirty="0"/>
          </a:p>
        </p:txBody>
      </p:sp>
    </p:spTree>
    <p:extLst>
      <p:ext uri="{BB962C8B-B14F-4D97-AF65-F5344CB8AC3E}">
        <p14:creationId xmlns:p14="http://schemas.microsoft.com/office/powerpoint/2010/main" val="4223886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6A8442A492FB49A54599DB0819E38F" ma:contentTypeVersion="10" ma:contentTypeDescription="Create a new document." ma:contentTypeScope="" ma:versionID="1b9a8ad49956d717480a5f0d67aeb260">
  <xsd:schema xmlns:xsd="http://www.w3.org/2001/XMLSchema" xmlns:xs="http://www.w3.org/2001/XMLSchema" xmlns:p="http://schemas.microsoft.com/office/2006/metadata/properties" xmlns:ns2="fb2726aa-be81-4941-9a75-b15f0ead1f9e" xmlns:ns3="6435d0ab-5fef-438a-8579-04223b6c8dda" targetNamespace="http://schemas.microsoft.com/office/2006/metadata/properties" ma:root="true" ma:fieldsID="9da1bc1d4a468a18bbca6d3a905b004b" ns2:_="" ns3:_="">
    <xsd:import namespace="fb2726aa-be81-4941-9a75-b15f0ead1f9e"/>
    <xsd:import namespace="6435d0ab-5fef-438a-8579-04223b6c8dd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cf76f155ced4ddcb4097134ff3c332f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2726aa-be81-4941-9a75-b15f0ead1f9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5d0ab-5fef-438a-8579-04223b6c8dd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2575e52-3e5f-4a4c-9122-9f0195bc6a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35d0ab-5fef-438a-8579-04223b6c8dd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073D6C-25A9-43CE-9F08-ECD4F3768A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2726aa-be81-4941-9a75-b15f0ead1f9e"/>
    <ds:schemaRef ds:uri="6435d0ab-5fef-438a-8579-04223b6c8d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092F05-F598-4747-9E41-386DD35F0D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E63016-AB80-4B8C-9674-3A267810BF68}">
  <ds:schemaRefs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6435d0ab-5fef-438a-8579-04223b6c8dda"/>
    <ds:schemaRef ds:uri="fb2726aa-be81-4941-9a75-b15f0ead1f9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1649</TotalTime>
  <Words>6</Words>
  <Application>Microsoft Office PowerPoint</Application>
  <PresentationFormat>Personalizado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Gaia Leandri</dc:creator>
  <cp:lastModifiedBy>Josep Domenech De Soria</cp:lastModifiedBy>
  <cp:revision>20</cp:revision>
  <cp:lastPrinted>2023-06-10T12:21:55Z</cp:lastPrinted>
  <dcterms:created xsi:type="dcterms:W3CDTF">2023-03-19T09:55:50Z</dcterms:created>
  <dcterms:modified xsi:type="dcterms:W3CDTF">2024-04-03T11:18:42Z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0x010100506A8442A492FB49A54599DB0819E38F</vt:lpwstr>
  </property>
</Properties>
</file>